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8"/>
  </p:notesMasterIdLst>
  <p:sldIdLst>
    <p:sldId id="256" r:id="rId2"/>
    <p:sldId id="263" r:id="rId3"/>
    <p:sldId id="337" r:id="rId4"/>
    <p:sldId id="338" r:id="rId5"/>
    <p:sldId id="339" r:id="rId6"/>
    <p:sldId id="348" r:id="rId7"/>
    <p:sldId id="266" r:id="rId8"/>
    <p:sldId id="258" r:id="rId9"/>
    <p:sldId id="340" r:id="rId10"/>
    <p:sldId id="270" r:id="rId11"/>
    <p:sldId id="341" r:id="rId12"/>
    <p:sldId id="342" r:id="rId13"/>
    <p:sldId id="262" r:id="rId14"/>
    <p:sldId id="271" r:id="rId15"/>
    <p:sldId id="273" r:id="rId16"/>
    <p:sldId id="274" r:id="rId17"/>
    <p:sldId id="275" r:id="rId18"/>
    <p:sldId id="304" r:id="rId19"/>
    <p:sldId id="276" r:id="rId20"/>
    <p:sldId id="277" r:id="rId21"/>
    <p:sldId id="343" r:id="rId22"/>
    <p:sldId id="344" r:id="rId23"/>
    <p:sldId id="345" r:id="rId24"/>
    <p:sldId id="305" r:id="rId25"/>
    <p:sldId id="306" r:id="rId26"/>
    <p:sldId id="279" r:id="rId27"/>
    <p:sldId id="346" r:id="rId28"/>
    <p:sldId id="281" r:id="rId29"/>
    <p:sldId id="283" r:id="rId30"/>
    <p:sldId id="284" r:id="rId31"/>
    <p:sldId id="285" r:id="rId32"/>
    <p:sldId id="286" r:id="rId33"/>
    <p:sldId id="288" r:id="rId34"/>
    <p:sldId id="312" r:id="rId35"/>
    <p:sldId id="289" r:id="rId36"/>
    <p:sldId id="290" r:id="rId37"/>
    <p:sldId id="291" r:id="rId38"/>
    <p:sldId id="292" r:id="rId39"/>
    <p:sldId id="313" r:id="rId40"/>
    <p:sldId id="293" r:id="rId41"/>
    <p:sldId id="294" r:id="rId42"/>
    <p:sldId id="314" r:id="rId43"/>
    <p:sldId id="315" r:id="rId44"/>
    <p:sldId id="295" r:id="rId45"/>
    <p:sldId id="316" r:id="rId46"/>
    <p:sldId id="317" r:id="rId47"/>
    <p:sldId id="347" r:id="rId48"/>
    <p:sldId id="318" r:id="rId49"/>
    <p:sldId id="319" r:id="rId50"/>
    <p:sldId id="320" r:id="rId51"/>
    <p:sldId id="296" r:id="rId52"/>
    <p:sldId id="297" r:id="rId53"/>
    <p:sldId id="298" r:id="rId54"/>
    <p:sldId id="321" r:id="rId55"/>
    <p:sldId id="322" r:id="rId56"/>
    <p:sldId id="336" r:id="rId57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80704-9787-4B2A-AAF8-EED5F01A0435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D32E-6D84-4821-8A5B-86C0855DBBA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19517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https://www.amebaiot.com/en/amebapro2-amb82-mini-arduino-neuralnework-face-recognition-unlock/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BD32E-6D84-4821-8A5B-86C0855DBBAB}" type="slidenum">
              <a:rPr lang="zh-TW" altLang="en-US" smtClean="0"/>
              <a:pPr/>
              <a:t>53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2024/9/19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ww.wch-ic.com/downloads/CH341SER_ZIP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ambiot/ambpro2_arduino/raw/main/Arduino_package/package_realtek_amebapro2_index.jso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ebaiot.com/zh/ameba-arduino-summary/" TargetMode="External"/><Relationship Id="rId2" Type="http://schemas.openxmlformats.org/officeDocument/2006/relationships/hyperlink" Target="https://www.amebaiot.com/zh/amebapro2-amb82-mini-arduino-getting-starte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ebaiot.com/zh/amebapro2-amb82-mini-arduino-pwm-servo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Smart AI CAM</a:t>
            </a:r>
            <a:r>
              <a:rPr lang="zh-TW" altLang="en-US" dirty="0"/>
              <a:t>模組應用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講師</a:t>
            </a:r>
            <a:r>
              <a:rPr lang="en-US" altLang="zh-TW" dirty="0" smtClean="0"/>
              <a:t>:</a:t>
            </a:r>
            <a:r>
              <a:rPr lang="zh-TW" altLang="en-US" dirty="0" smtClean="0"/>
              <a:t> 楊熲煜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87494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開發環境的選擇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857364"/>
            <a:ext cx="7429552" cy="448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燒錄介面說明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075731"/>
            <a:ext cx="4752528" cy="4752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96062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r>
              <a:rPr lang="zh-TW" altLang="en-US" dirty="0" smtClean="0"/>
              <a:t>驅動程式</a:t>
            </a:r>
            <a:r>
              <a:rPr lang="en-US" altLang="zh-TW" dirty="0" smtClean="0"/>
              <a:t>:</a:t>
            </a:r>
          </a:p>
          <a:p>
            <a:r>
              <a:rPr lang="en-US" altLang="zh-TW" dirty="0">
                <a:hlinkClick r:id="rId2"/>
              </a:rPr>
              <a:t>http://</a:t>
            </a:r>
            <a:r>
              <a:rPr lang="en-US" altLang="zh-TW" dirty="0" smtClean="0">
                <a:hlinkClick r:id="rId2"/>
              </a:rPr>
              <a:t>www.wch-ic.com/downloads/CH341SER_ZIP.html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25" y="2420888"/>
            <a:ext cx="3381375" cy="431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105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盡量使用安裝版</a:t>
            </a:r>
            <a:endParaRPr lang="en-US" altLang="zh-TW" dirty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1.8.19</a:t>
            </a:r>
            <a:r>
              <a:rPr lang="zh-TW" altLang="en-US" dirty="0" smtClean="0"/>
              <a:t>以上版本</a:t>
            </a:r>
            <a:r>
              <a:rPr lang="en-US" altLang="zh-TW" dirty="0" smtClean="0"/>
              <a:t>(</a:t>
            </a:r>
            <a:r>
              <a:rPr lang="zh-TW" altLang="en-US" dirty="0"/>
              <a:t>講師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1.8.19)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1" y="2780928"/>
            <a:ext cx="8058464" cy="400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開啟</a:t>
            </a:r>
            <a:r>
              <a:rPr lang="en-US" altLang="zh-TW" sz="2000" dirty="0" err="1" smtClean="0"/>
              <a:t>Arduino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IDE，打開「檔案</a:t>
            </a:r>
            <a:r>
              <a:rPr lang="en-US" altLang="zh-TW" sz="2000" dirty="0" smtClean="0"/>
              <a:t>」/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「</a:t>
            </a:r>
            <a:r>
              <a:rPr lang="en-US" altLang="zh-TW" sz="2000" dirty="0" err="1" smtClean="0"/>
              <a:t>偏好設定</a:t>
            </a:r>
            <a:r>
              <a:rPr lang="en-US" altLang="zh-TW" sz="2000" dirty="0" smtClean="0"/>
              <a:t>」</a:t>
            </a:r>
            <a:br>
              <a:rPr lang="en-US" altLang="zh-TW" sz="2000" dirty="0" smtClean="0"/>
            </a:br>
            <a:r>
              <a:rPr lang="en-US" altLang="zh-TW" sz="2000" dirty="0" smtClean="0"/>
              <a:t>(</a:t>
            </a:r>
            <a:r>
              <a:rPr lang="zh-TW" altLang="en-US" sz="2000" dirty="0" smtClean="0"/>
              <a:t>英文</a:t>
            </a:r>
            <a:r>
              <a:rPr lang="en-US" altLang="zh-TW" sz="2000" dirty="0" smtClean="0"/>
              <a:t>:</a:t>
            </a:r>
            <a:r>
              <a:rPr lang="zh-TW" altLang="en-US" sz="2000" dirty="0" smtClean="0"/>
              <a:t> </a:t>
            </a:r>
            <a:r>
              <a:rPr lang="en-US" altLang="zh-TW" sz="2000" dirty="0"/>
              <a:t>“File” -&gt; “Preferences” 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000" dirty="0" smtClean="0"/>
              <a:t>在「開發板管理員網址」填入網址：</a:t>
            </a:r>
            <a:r>
              <a:rPr lang="en-US" altLang="zh-TW" sz="2000" dirty="0">
                <a:hlinkClick r:id="rId2"/>
              </a:rPr>
              <a:t>https://github.com/ambiot/ambpro2_arduino/raw/main/Arduino_package/package_realtek_amebapro2_index.json</a:t>
            </a:r>
            <a:endParaRPr lang="en-US" altLang="zh-TW" sz="2000" dirty="0" smtClean="0"/>
          </a:p>
          <a:p>
            <a:endParaRPr lang="zh-TW" alt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29388" y="3031822"/>
            <a:ext cx="2214578" cy="382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594" y="3134222"/>
            <a:ext cx="6064042" cy="372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選擇「工具」</a:t>
            </a:r>
            <a:r>
              <a:rPr lang="en-US" altLang="zh-TW" dirty="0" smtClean="0"/>
              <a:t>/「</a:t>
            </a:r>
            <a:r>
              <a:rPr lang="en-US" altLang="zh-TW" dirty="0" err="1" smtClean="0"/>
              <a:t>開發板管理員</a:t>
            </a:r>
            <a:r>
              <a:rPr lang="en-US" altLang="zh-TW" dirty="0" smtClean="0"/>
              <a:t>」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357430"/>
            <a:ext cx="8543126" cy="385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填入</a:t>
            </a:r>
            <a:r>
              <a:rPr lang="en-US" altLang="zh-TW" dirty="0" smtClean="0"/>
              <a:t>【</a:t>
            </a:r>
            <a:r>
              <a:rPr lang="en-US" altLang="zh-TW" dirty="0"/>
              <a:t>AMB82 </a:t>
            </a:r>
            <a:r>
              <a:rPr lang="en-US" altLang="zh-TW" dirty="0" smtClean="0"/>
              <a:t>MINI】，如下圖畫面，選擇最新版本4.0.7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52936"/>
            <a:ext cx="8738816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安裝好開發板套件後，再選擇</a:t>
            </a:r>
            <a:r>
              <a:rPr lang="en-US" altLang="zh-TW" dirty="0"/>
              <a:t>“Tools” -&gt; “Board” -&gt; “AmebaPro2 ARM (32-bits) Boars” -&gt; “AMB82-MINI”</a:t>
            </a:r>
            <a:r>
              <a:rPr lang="zh-TW" altLang="en-US" dirty="0"/>
              <a:t>作為當前連接的開發板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99778"/>
            <a:ext cx="8317456" cy="3525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設定參數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如右所示</a:t>
            </a:r>
            <a:endParaRPr lang="zh-TW" altLang="en-US" dirty="0"/>
          </a:p>
        </p:txBody>
      </p:sp>
      <p:pic>
        <p:nvPicPr>
          <p:cNvPr id="10242" name="Picture 2" descr="https://www.amebaiot.com/wp-content/uploads/2022/12/amb82-mini/P0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54"/>
          <a:stretch/>
        </p:blipFill>
        <p:spPr bwMode="auto">
          <a:xfrm>
            <a:off x="3419872" y="1196752"/>
            <a:ext cx="5904656" cy="5532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選擇後，等一些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時間後，範例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就會被引入</a:t>
            </a:r>
            <a:endParaRPr lang="en-US" altLang="zh-TW" dirty="0" smtClean="0"/>
          </a:p>
          <a:p>
            <a:r>
              <a:rPr lang="zh-TW" altLang="en-US" dirty="0" smtClean="0"/>
              <a:t>這時可以看到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如右圖中，已經有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不少可以直接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套用的demo了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0" y="106363"/>
            <a:ext cx="5238750" cy="675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26254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AMB82-mini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國產</a:t>
            </a:r>
            <a:r>
              <a:rPr lang="en-US" altLang="zh-TW" dirty="0" smtClean="0"/>
              <a:t>IC</a:t>
            </a:r>
          </a:p>
          <a:p>
            <a:r>
              <a:rPr lang="en-US" altLang="zh-TW" b="1" dirty="0" smtClean="0"/>
              <a:t>RTL8735B</a:t>
            </a:r>
            <a:r>
              <a:rPr lang="zh-TW" altLang="en-US" b="1" dirty="0" smtClean="0"/>
              <a:t>晶片</a:t>
            </a:r>
            <a:endParaRPr lang="en-US" altLang="zh-TW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64331"/>
            <a:ext cx="6480720" cy="385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進行第一個程式燒錄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Blinky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點</a:t>
            </a:r>
            <a:r>
              <a:rPr lang="zh-TW" altLang="en-US" dirty="0" smtClean="0"/>
              <a:t>亮其上的</a:t>
            </a:r>
            <a:r>
              <a:rPr lang="en-US" altLang="zh-TW" dirty="0" smtClean="0"/>
              <a:t>GPIO</a:t>
            </a:r>
            <a:r>
              <a:rPr lang="zh-TW" altLang="en-US" dirty="0" smtClean="0"/>
              <a:t>所控制的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燈</a:t>
            </a:r>
            <a:endParaRPr lang="zh-TW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892" y="2420888"/>
            <a:ext cx="2740919" cy="42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3" y="2768960"/>
            <a:ext cx="6066728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進行第一個程式燒錄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Blinky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先按住</a:t>
            </a:r>
            <a:r>
              <a:rPr lang="en-US" altLang="zh-TW" dirty="0" smtClean="0"/>
              <a:t>[1]</a:t>
            </a:r>
            <a:r>
              <a:rPr lang="zh-TW" altLang="en-US" dirty="0" smtClean="0"/>
              <a:t>，再按一下</a:t>
            </a:r>
            <a:r>
              <a:rPr lang="en-US" altLang="zh-TW" dirty="0" smtClean="0"/>
              <a:t>[2]</a:t>
            </a:r>
            <a:r>
              <a:rPr lang="zh-TW" altLang="en-US" dirty="0" smtClean="0"/>
              <a:t>放開，再放開</a:t>
            </a:r>
            <a:r>
              <a:rPr lang="en-US" altLang="zh-TW" dirty="0" smtClean="0"/>
              <a:t>[1]</a:t>
            </a:r>
            <a:r>
              <a:rPr lang="zh-TW" altLang="en-US" dirty="0" smtClean="0"/>
              <a:t>，即可進入燒錄模式。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3888432" cy="397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8609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進行第一個程式燒錄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Blinky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進入燒錄模式</a:t>
            </a:r>
            <a:r>
              <a:rPr lang="zh-TW" altLang="en-US" dirty="0" smtClean="0"/>
              <a:t>後按</a:t>
            </a:r>
            <a:r>
              <a:rPr lang="en-US" altLang="zh-TW" dirty="0" smtClean="0"/>
              <a:t>[3]</a:t>
            </a:r>
            <a:r>
              <a:rPr lang="zh-TW" altLang="en-US" dirty="0" smtClean="0"/>
              <a:t>燒錄</a:t>
            </a:r>
            <a:endParaRPr lang="en-US" altLang="zh-TW" dirty="0" smtClean="0"/>
          </a:p>
          <a:p>
            <a:r>
              <a:rPr lang="zh-TW" altLang="en-US" dirty="0"/>
              <a:t>完成可以</a:t>
            </a:r>
            <a:r>
              <a:rPr lang="zh-TW" altLang="en-US" dirty="0" smtClean="0"/>
              <a:t>看到</a:t>
            </a:r>
            <a:r>
              <a:rPr lang="en-US" altLang="zh-TW" dirty="0" smtClean="0"/>
              <a:t>[4]</a:t>
            </a:r>
            <a:r>
              <a:rPr lang="zh-TW" altLang="en-US" dirty="0" smtClean="0"/>
              <a:t>的訊息</a:t>
            </a:r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196752"/>
            <a:ext cx="3533775" cy="5505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79587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進行第一個程式燒錄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Blinky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再按一下</a:t>
            </a:r>
            <a:r>
              <a:rPr lang="en-US" altLang="zh-TW" dirty="0" smtClean="0"/>
              <a:t>[2]reset</a:t>
            </a:r>
            <a:r>
              <a:rPr lang="zh-TW" altLang="en-US" dirty="0" smtClean="0"/>
              <a:t>放開，即可執行程式</a:t>
            </a:r>
            <a:endParaRPr lang="en-US" altLang="zh-TW" dirty="0" smtClean="0"/>
          </a:p>
          <a:p>
            <a:r>
              <a:rPr lang="zh-TW" altLang="en-US" dirty="0"/>
              <a:t>我們將會</a:t>
            </a:r>
            <a:r>
              <a:rPr lang="zh-TW" altLang="en-US" dirty="0" smtClean="0"/>
              <a:t>看到藍色</a:t>
            </a:r>
            <a:r>
              <a:rPr lang="en-US" altLang="zh-TW" dirty="0" smtClean="0"/>
              <a:t>Led</a:t>
            </a:r>
            <a:r>
              <a:rPr lang="zh-TW" altLang="en-US" dirty="0" smtClean="0"/>
              <a:t>燈閃爍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3888432" cy="3974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11686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影像測試範例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選擇範例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468466"/>
            <a:ext cx="6457131" cy="5389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pass</a:t>
            </a:r>
          </a:p>
          <a:p>
            <a:r>
              <a:rPr lang="zh-TW" altLang="en-US" dirty="0" smtClean="0"/>
              <a:t>點「上傳」鈕</a:t>
            </a:r>
            <a:endParaRPr lang="en-US" altLang="zh-TW" dirty="0" smtClean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7" y="1511322"/>
            <a:ext cx="5143504" cy="5346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等一段時間後，如果出現以下畫面，就代表燒錄成功了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14686"/>
            <a:ext cx="894399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如果失敗。請確認一下把專案放在有中文名稱的資料夾，有可能編譯失敗，再請移到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專案資料夾，或是</a:t>
            </a:r>
            <a:r>
              <a:rPr lang="en-US" altLang="zh-TW" dirty="0" smtClean="0"/>
              <a:t>D</a:t>
            </a:r>
            <a:r>
              <a:rPr lang="zh-TW" altLang="en-US" dirty="0" smtClean="0"/>
              <a:t>槽底下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14686"/>
            <a:ext cx="894399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893987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這時可以在點選如下，打開序列埠查看</a:t>
            </a:r>
            <a:r>
              <a:rPr lang="en-US" altLang="zh-TW" dirty="0" err="1" smtClean="0"/>
              <a:t>訊息</a:t>
            </a:r>
            <a:endParaRPr lang="en-US" altLang="zh-TW" dirty="0" smtClean="0"/>
          </a:p>
          <a:p>
            <a:r>
              <a:rPr lang="zh-TW" altLang="en-US" dirty="0" smtClean="0"/>
              <a:t>如果訊息已跑完，可以再按一下「</a:t>
            </a:r>
            <a:r>
              <a:rPr lang="en-US" altLang="zh-TW" dirty="0" smtClean="0"/>
              <a:t>reset」</a:t>
            </a:r>
            <a:endParaRPr lang="zh-TW" altLang="en-US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586490"/>
            <a:ext cx="5214974" cy="427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在訊息中可以看到板子已經連上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AP，它的IP是什麼</a:t>
            </a:r>
            <a:endParaRPr lang="zh-TW" alt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/>
          <a:srcRect t="41251"/>
          <a:stretch>
            <a:fillRect/>
          </a:stretch>
        </p:blipFill>
        <p:spPr bwMode="auto">
          <a:xfrm>
            <a:off x="1457325" y="2857496"/>
            <a:ext cx="6229350" cy="383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AMB82-mini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國產</a:t>
            </a:r>
            <a:r>
              <a:rPr lang="en-US" altLang="zh-TW" dirty="0" smtClean="0"/>
              <a:t>IC</a:t>
            </a:r>
          </a:p>
          <a:p>
            <a:r>
              <a:rPr lang="en-US" altLang="zh-TW" b="1" dirty="0" smtClean="0"/>
              <a:t>RTL8735B</a:t>
            </a:r>
            <a:r>
              <a:rPr lang="zh-TW" altLang="en-US" b="1" dirty="0" smtClean="0"/>
              <a:t>晶片</a:t>
            </a:r>
            <a:endParaRPr lang="en-US" altLang="zh-TW" b="1" dirty="0"/>
          </a:p>
          <a:p>
            <a:r>
              <a:rPr lang="zh-TW" altLang="en-US" dirty="0" smtClean="0"/>
              <a:t>內建豐富介面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/>
              <a:t>WiFi</a:t>
            </a:r>
            <a:r>
              <a:rPr lang="zh-TW" altLang="en-US" dirty="0"/>
              <a:t>、</a:t>
            </a:r>
            <a:r>
              <a:rPr lang="en-US" altLang="zh-TW" dirty="0"/>
              <a:t>BLE</a:t>
            </a:r>
            <a:r>
              <a:rPr lang="zh-TW" altLang="en-US" dirty="0"/>
              <a:t>、</a:t>
            </a:r>
            <a:r>
              <a:rPr lang="en-US" altLang="zh-TW" dirty="0"/>
              <a:t>GPIO INT</a:t>
            </a:r>
            <a:r>
              <a:rPr lang="zh-TW" altLang="en-US" dirty="0"/>
              <a:t>、</a:t>
            </a:r>
            <a:r>
              <a:rPr lang="en-US" altLang="zh-TW" dirty="0"/>
              <a:t>I2C</a:t>
            </a:r>
            <a:r>
              <a:rPr lang="zh-TW" altLang="en-US" dirty="0"/>
              <a:t>、</a:t>
            </a:r>
            <a:r>
              <a:rPr lang="en-US" altLang="zh-TW" dirty="0"/>
              <a:t>UART</a:t>
            </a:r>
            <a:r>
              <a:rPr lang="zh-TW" altLang="en-US" dirty="0"/>
              <a:t>、</a:t>
            </a:r>
            <a:r>
              <a:rPr lang="en-US" altLang="zh-TW" dirty="0"/>
              <a:t>SPI</a:t>
            </a:r>
            <a:r>
              <a:rPr lang="zh-TW" altLang="en-US" dirty="0"/>
              <a:t>、</a:t>
            </a:r>
            <a:r>
              <a:rPr lang="en-US" altLang="zh-TW" dirty="0"/>
              <a:t>PWM</a:t>
            </a:r>
            <a:r>
              <a:rPr lang="zh-TW" altLang="en-US" dirty="0"/>
              <a:t>、</a:t>
            </a:r>
            <a:r>
              <a:rPr lang="en-US" altLang="zh-TW" dirty="0" smtClean="0"/>
              <a:t>ADC</a:t>
            </a:r>
          </a:p>
          <a:p>
            <a:r>
              <a:rPr lang="zh-TW" altLang="en-US" dirty="0"/>
              <a:t>使用最廣泛的開發環境之一 </a:t>
            </a:r>
            <a:r>
              <a:rPr lang="en-US" altLang="zh-TW" dirty="0" err="1" smtClean="0"/>
              <a:t>Arduino</a:t>
            </a:r>
            <a:endParaRPr lang="en-US" altLang="zh-TW" dirty="0" smtClean="0"/>
          </a:p>
          <a:p>
            <a:r>
              <a:rPr lang="en-US" altLang="zh-TW" dirty="0"/>
              <a:t>Ameba </a:t>
            </a:r>
            <a:r>
              <a:rPr lang="en-US" altLang="zh-TW" dirty="0" err="1"/>
              <a:t>Arduino</a:t>
            </a:r>
            <a:r>
              <a:rPr lang="zh-TW" altLang="en-US" dirty="0">
                <a:hlinkClick r:id="rId2"/>
              </a:rPr>
              <a:t>介紹</a:t>
            </a:r>
            <a:r>
              <a:rPr lang="zh-TW" altLang="en-US" dirty="0"/>
              <a:t>。</a:t>
            </a:r>
            <a:endParaRPr lang="en-US" altLang="zh-TW" dirty="0"/>
          </a:p>
          <a:p>
            <a:r>
              <a:rPr lang="en-US" altLang="zh-TW" dirty="0" smtClean="0"/>
              <a:t>SDK</a:t>
            </a:r>
            <a:r>
              <a:rPr lang="zh-TW" altLang="en-US" dirty="0" smtClean="0"/>
              <a:t>及範例</a:t>
            </a:r>
            <a:r>
              <a:rPr lang="zh-TW" altLang="en-US" dirty="0" smtClean="0">
                <a:hlinkClick r:id="rId3"/>
              </a:rPr>
              <a:t>連結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628800"/>
            <a:ext cx="2211661" cy="1314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60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確認好</a:t>
            </a:r>
            <a:r>
              <a:rPr lang="en-US" altLang="zh-TW" dirty="0" err="1" smtClean="0"/>
              <a:t>ip後，我們可以使用VLC程式來看影像</a:t>
            </a:r>
            <a:endParaRPr lang="en-US" altLang="zh-TW" dirty="0" smtClean="0"/>
          </a:p>
          <a:p>
            <a:r>
              <a:rPr lang="zh-TW" altLang="en-US" dirty="0" smtClean="0"/>
              <a:t>在「開啟網路串流」中設定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59" y="3000372"/>
            <a:ext cx="451135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輸入好連結後，點一下「播放」即可看到影像</a:t>
            </a:r>
            <a:endParaRPr lang="en-US" altLang="zh-TW" dirty="0" smtClean="0"/>
          </a:p>
          <a:p>
            <a:r>
              <a:rPr lang="zh-TW" altLang="en-US" dirty="0" smtClean="0"/>
              <a:t>例：</a:t>
            </a:r>
            <a:r>
              <a:rPr lang="en-US" altLang="zh-TW" dirty="0" smtClean="0"/>
              <a:t>rtsp://192.168.1.144:554</a:t>
            </a:r>
            <a:endParaRPr lang="zh-TW" altLang="en-US" dirty="0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2581275"/>
            <a:ext cx="505777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輸入好連結後，點一下「播放」即可看到影像</a:t>
            </a:r>
            <a:endParaRPr lang="en-US" altLang="zh-TW" dirty="0" smtClean="0"/>
          </a:p>
          <a:p>
            <a:r>
              <a:rPr lang="zh-TW" altLang="en-US" dirty="0" smtClean="0"/>
              <a:t>例：</a:t>
            </a:r>
            <a:r>
              <a:rPr lang="en-US" altLang="zh-TW" dirty="0" smtClean="0"/>
              <a:t>rtsp://192.168.1.145</a:t>
            </a:r>
            <a:endParaRPr lang="zh-TW" altLang="en-US" dirty="0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238732"/>
            <a:ext cx="6388348" cy="461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RTSPFaceDetection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人臉偵測</a:t>
            </a:r>
            <a:endParaRPr lang="zh-TW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RTSPFaceDetection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pass，再燒錄</a:t>
            </a:r>
            <a:endParaRPr lang="zh-TW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152650"/>
            <a:ext cx="6370637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RTSPFaceDetection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VLC觀看</a:t>
            </a:r>
            <a:r>
              <a:rPr lang="en-US" altLang="zh-TW" dirty="0" smtClean="0"/>
              <a:t>(同demo1)</a:t>
            </a:r>
            <a:endParaRPr lang="zh-TW" altLang="en-US" dirty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3125"/>
            <a:ext cx="7275513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物件辨識</a:t>
            </a:r>
            <a:endParaRPr lang="zh-TW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先改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</a:p>
          <a:p>
            <a:r>
              <a:rPr lang="zh-TW" altLang="en-US" dirty="0" smtClean="0"/>
              <a:t>再燒錄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err="1" smtClean="0"/>
              <a:t>uart可以看到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9" y="1546286"/>
            <a:ext cx="5214942" cy="53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29066"/>
            <a:ext cx="40862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訊息中會有目前辨識到的物件名稱</a:t>
            </a:r>
            <a:endParaRPr lang="en-US" altLang="zh-TW" dirty="0" smtClean="0"/>
          </a:p>
          <a:p>
            <a:r>
              <a:rPr lang="zh-TW" altLang="en-US" strike="sngStrike" dirty="0" smtClean="0"/>
              <a:t>這個範例目前還很容易跑到掛掉，待原廠處理</a:t>
            </a:r>
            <a:endParaRPr lang="zh-TW" altLang="en-US" strike="sngStrike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84" y="2600325"/>
            <a:ext cx="103632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訊息中會有目前辨識到的物件名稱</a:t>
            </a:r>
            <a:endParaRPr lang="en-US" altLang="zh-TW" dirty="0" smtClean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943225"/>
            <a:ext cx="6494463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AMB82-mini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get-start-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536" y="2780928"/>
            <a:ext cx="9620133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86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控制</a:t>
            </a:r>
            <a:r>
              <a:rPr lang="en-US" altLang="zh-TW" dirty="0" smtClean="0"/>
              <a:t>Servo</a:t>
            </a:r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燒錄過程同前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0" y="1771650"/>
            <a:ext cx="55245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pin8</a:t>
            </a:r>
            <a:r>
              <a:rPr lang="zh-TW" altLang="en-US" dirty="0" smtClean="0"/>
              <a:t> </a:t>
            </a:r>
            <a:r>
              <a:rPr lang="en-US" altLang="zh-TW" dirty="0" smtClean="0"/>
              <a:t>(PF15)</a:t>
            </a:r>
            <a:br>
              <a:rPr lang="en-US" altLang="zh-TW" dirty="0" smtClean="0"/>
            </a:br>
            <a:r>
              <a:rPr lang="zh-TW" altLang="en-US" dirty="0" smtClean="0"/>
              <a:t>具有</a:t>
            </a:r>
            <a:r>
              <a:rPr lang="en-US" altLang="zh-TW" dirty="0" smtClean="0"/>
              <a:t>PWM</a:t>
            </a:r>
            <a:r>
              <a:rPr lang="zh-TW" altLang="en-US"/>
              <a:t>功能</a:t>
            </a:r>
            <a:endParaRPr lang="zh-TW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3" y="1536133"/>
            <a:ext cx="5000628" cy="532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群組 4"/>
          <p:cNvGrpSpPr/>
          <p:nvPr/>
        </p:nvGrpSpPr>
        <p:grpSpPr>
          <a:xfrm>
            <a:off x="-7872" y="2462981"/>
            <a:ext cx="3916215" cy="4395019"/>
            <a:chOff x="-7872" y="2462981"/>
            <a:chExt cx="3916215" cy="4395019"/>
          </a:xfrm>
        </p:grpSpPr>
        <p:pic>
          <p:nvPicPr>
            <p:cNvPr id="6" name="Picture 2" descr="get-start-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67" r="75184" b="39134"/>
            <a:stretch/>
          </p:blipFill>
          <p:spPr bwMode="auto">
            <a:xfrm>
              <a:off x="-7872" y="2462981"/>
              <a:ext cx="3916215" cy="4395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流程圖: 程序 3"/>
            <p:cNvSpPr/>
            <p:nvPr/>
          </p:nvSpPr>
          <p:spPr>
            <a:xfrm>
              <a:off x="-7872" y="4869160"/>
              <a:ext cx="3427744" cy="288032"/>
            </a:xfrm>
            <a:prstGeom prst="flowChartProcess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請把</a:t>
            </a:r>
            <a:r>
              <a:rPr lang="en-US" altLang="zh-TW" dirty="0" smtClean="0"/>
              <a:t>SG90的三個pin腳取出</a:t>
            </a:r>
          </a:p>
          <a:p>
            <a:r>
              <a:rPr lang="zh-TW" altLang="en-US" dirty="0" smtClean="0"/>
              <a:t>分別接到</a:t>
            </a:r>
            <a:r>
              <a:rPr lang="en-US" altLang="zh-TW" dirty="0" smtClean="0"/>
              <a:t>5V,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Gnd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pin8的腳位</a:t>
            </a:r>
          </a:p>
          <a:p>
            <a:endParaRPr lang="zh-TW" alt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2928934"/>
            <a:ext cx="2643206" cy="32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708920"/>
            <a:ext cx="3024336" cy="3873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請把</a:t>
            </a:r>
            <a:r>
              <a:rPr lang="en-US" altLang="zh-TW" dirty="0" smtClean="0"/>
              <a:t>SG90的三個pin腳取出</a:t>
            </a:r>
          </a:p>
          <a:p>
            <a:r>
              <a:rPr lang="zh-TW" altLang="en-US" dirty="0" smtClean="0"/>
              <a:t>分別接到</a:t>
            </a:r>
            <a:r>
              <a:rPr lang="en-US" altLang="zh-TW" dirty="0" smtClean="0"/>
              <a:t>5V,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Gnd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pin8的腳位</a:t>
            </a:r>
          </a:p>
          <a:p>
            <a:r>
              <a:rPr lang="zh-TW" altLang="en-US" dirty="0" smtClean="0"/>
              <a:t>燒錄程式後，會由</a:t>
            </a:r>
            <a:r>
              <a:rPr lang="en-US" altLang="zh-TW" dirty="0" smtClean="0"/>
              <a:t>0度轉到180度，再轉回0度</a:t>
            </a:r>
          </a:p>
          <a:p>
            <a:r>
              <a:rPr lang="en-US" altLang="zh-TW" dirty="0" smtClean="0">
                <a:hlinkClick r:id="rId2"/>
              </a:rPr>
              <a:t>https://www.amebaiot.com/zh/amebapro2-amb82-mini-arduino-pwm-servo/</a:t>
            </a:r>
            <a:endParaRPr lang="en-US" altLang="zh-TW" dirty="0" smtClean="0"/>
          </a:p>
          <a:p>
            <a:r>
              <a:rPr lang="en-US" dirty="0" smtClean="0"/>
              <a:t>Ameba</a:t>
            </a:r>
            <a:r>
              <a:rPr lang="zh-TW" altLang="en-US" dirty="0" smtClean="0"/>
              <a:t>的</a:t>
            </a:r>
            <a:r>
              <a:rPr lang="en-US" dirty="0" smtClean="0"/>
              <a:t>Servo API</a:t>
            </a:r>
            <a:r>
              <a:rPr lang="zh-TW" altLang="en-US" dirty="0" smtClean="0"/>
              <a:t>仿照</a:t>
            </a:r>
            <a:r>
              <a:rPr lang="en-US" dirty="0" err="1" smtClean="0"/>
              <a:t>Arduino</a:t>
            </a:r>
            <a:r>
              <a:rPr lang="zh-TW" altLang="en-US" dirty="0" smtClean="0"/>
              <a:t>的</a:t>
            </a:r>
            <a:r>
              <a:rPr lang="en-US" dirty="0" smtClean="0"/>
              <a:t>API, </a:t>
            </a:r>
            <a:r>
              <a:rPr lang="zh-TW" altLang="en-US" dirty="0" smtClean="0"/>
              <a:t>但是</a:t>
            </a:r>
            <a:r>
              <a:rPr lang="en-US" dirty="0" err="1" smtClean="0"/>
              <a:t>Arduino</a:t>
            </a:r>
            <a:r>
              <a:rPr lang="zh-TW" altLang="en-US" dirty="0" smtClean="0"/>
              <a:t>已經有原生的</a:t>
            </a:r>
            <a:r>
              <a:rPr lang="en-US" dirty="0" smtClean="0"/>
              <a:t>Servo API, </a:t>
            </a:r>
            <a:r>
              <a:rPr lang="zh-TW" altLang="en-US" dirty="0" smtClean="0"/>
              <a:t>所以</a:t>
            </a:r>
            <a:r>
              <a:rPr lang="en-US" dirty="0" smtClean="0"/>
              <a:t>header</a:t>
            </a:r>
            <a:r>
              <a:rPr lang="zh-TW" altLang="en-US" dirty="0" smtClean="0"/>
              <a:t>檔我們改成“</a:t>
            </a:r>
            <a:r>
              <a:rPr lang="en-US" dirty="0" err="1" smtClean="0"/>
              <a:t>AmebaServo.h</a:t>
            </a:r>
            <a:r>
              <a:rPr lang="en-US" dirty="0" smtClean="0"/>
              <a:t>”, Class</a:t>
            </a:r>
            <a:r>
              <a:rPr lang="zh-TW" altLang="en-US" dirty="0" smtClean="0"/>
              <a:t>的名稱也改成</a:t>
            </a:r>
            <a:r>
              <a:rPr lang="en-US" dirty="0" err="1" smtClean="0"/>
              <a:t>AmebaServo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我們可以進一步把程式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簡單改為如右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en-US" altLang="zh-TW" dirty="0" err="1" smtClean="0"/>
              <a:t>燒錄前先把servo取下</a:t>
            </a:r>
            <a:r>
              <a:rPr lang="en-US" altLang="zh-TW" dirty="0" smtClean="0"/>
              <a:t>，</a:t>
            </a:r>
            <a:br>
              <a:rPr lang="en-US" altLang="zh-TW" dirty="0" smtClean="0"/>
            </a:br>
            <a:r>
              <a:rPr lang="en-US" altLang="zh-TW" dirty="0" err="1" smtClean="0"/>
              <a:t>比較不會因用電問題失敗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5232" y="1428736"/>
            <a:ext cx="3518768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人臉辨識</a:t>
            </a:r>
            <a:endParaRPr lang="zh-TW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開啟範例程式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46536"/>
            <a:ext cx="4898529" cy="531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5266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</a:p>
          <a:p>
            <a:endParaRPr lang="zh-TW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5" y="1669073"/>
            <a:ext cx="5429256" cy="518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一開始辨識為</a:t>
            </a:r>
            <a:r>
              <a:rPr lang="en-US" altLang="zh-TW" dirty="0" smtClean="0"/>
              <a:t>unknown</a:t>
            </a:r>
            <a:endParaRPr lang="zh-TW" altLang="en-US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496"/>
            <a:ext cx="93916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AMB82-mini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get-start-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0" r="36336"/>
          <a:stretch/>
        </p:blipFill>
        <p:spPr bwMode="auto">
          <a:xfrm>
            <a:off x="101335" y="1844825"/>
            <a:ext cx="9042665" cy="457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91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下指令「</a:t>
            </a:r>
            <a:r>
              <a:rPr lang="en-US" altLang="zh-TW" dirty="0" smtClean="0"/>
              <a:t>REG=</a:t>
            </a:r>
            <a:r>
              <a:rPr lang="en-US" altLang="zh-TW" dirty="0" err="1" smtClean="0"/>
              <a:t>Malo」時，只能有目標在影像中</a:t>
            </a:r>
            <a:endParaRPr lang="en-US" altLang="zh-TW" dirty="0" smtClean="0"/>
          </a:p>
          <a:p>
            <a:r>
              <a:rPr lang="zh-TW" altLang="en-US" dirty="0" smtClean="0"/>
              <a:t>之後看到</a:t>
            </a:r>
            <a:r>
              <a:rPr lang="en-US" altLang="zh-TW" dirty="0" err="1" smtClean="0"/>
              <a:t>Malo就會標記出來</a:t>
            </a:r>
            <a:endParaRPr lang="zh-TW" altLang="en-US" dirty="0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/>
          <a:srcRect b="4787"/>
          <a:stretch>
            <a:fillRect/>
          </a:stretch>
        </p:blipFill>
        <p:spPr bwMode="auto">
          <a:xfrm>
            <a:off x="571472" y="2595564"/>
            <a:ext cx="7894637" cy="426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人臉辨識門禁系統</a:t>
            </a:r>
            <a:endParaRPr lang="zh-TW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571625"/>
            <a:ext cx="57912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</a:p>
          <a:p>
            <a:r>
              <a:rPr lang="zh-TW" altLang="en-US" dirty="0" smtClean="0"/>
              <a:t>確認接到</a:t>
            </a:r>
            <a:r>
              <a:rPr lang="en-US" altLang="zh-TW" dirty="0" smtClean="0"/>
              <a:t>pin8</a:t>
            </a:r>
          </a:p>
          <a:p>
            <a:r>
              <a:rPr lang="zh-TW" altLang="en-US" dirty="0" smtClean="0"/>
              <a:t>完整版加入以下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362075"/>
            <a:ext cx="469582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357562"/>
            <a:ext cx="393657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同臉部辨識一樣使用</a:t>
            </a:r>
            <a:r>
              <a:rPr lang="en-US" altLang="zh-TW" dirty="0" err="1" smtClean="0"/>
              <a:t>REG去註冊一張臉</a:t>
            </a:r>
            <a:endParaRPr lang="zh-TW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62250"/>
            <a:ext cx="9075737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同臉部辨識一樣使用</a:t>
            </a:r>
            <a:r>
              <a:rPr lang="en-US" altLang="zh-TW" dirty="0" err="1" smtClean="0"/>
              <a:t>REG去註冊一張臉</a:t>
            </a:r>
            <a:endParaRPr lang="zh-TW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62250"/>
            <a:ext cx="9075737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</a:t>
            </a:r>
            <a:r>
              <a:rPr lang="zh-TW" altLang="en-US" dirty="0" smtClean="0"/>
              <a:t>範例</a:t>
            </a:r>
            <a:r>
              <a:rPr lang="en-US" altLang="zh-TW" dirty="0" smtClean="0"/>
              <a:t>: </a:t>
            </a:r>
            <a:r>
              <a:rPr lang="en-US" dirty="0" err="1" smtClean="0"/>
              <a:t>RTSPFaceDetection_Track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人臉追踨雲台應用</a:t>
            </a:r>
            <a:endParaRPr lang="en-US" altLang="zh-TW" dirty="0" smtClean="0"/>
          </a:p>
          <a:p>
            <a:r>
              <a:rPr lang="en-US" dirty="0" err="1" smtClean="0"/>
              <a:t>人臉離開影像正中央時，攝影機會自動跟隨轉動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AMB82-mini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8208912" cy="447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690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AMB82-mini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市場上少數具備</a:t>
            </a:r>
            <a:r>
              <a:rPr lang="en-US" altLang="zh-TW" dirty="0" smtClean="0"/>
              <a:t>AI</a:t>
            </a:r>
            <a:r>
              <a:rPr lang="zh-TW" altLang="en-US" dirty="0" smtClean="0"/>
              <a:t>算力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zh-TW" altLang="en-US" dirty="0" smtClean="0"/>
              <a:t>市場上少數結合</a:t>
            </a:r>
            <a:r>
              <a:rPr lang="en-US" altLang="zh-TW" dirty="0" smtClean="0"/>
              <a:t>Camera</a:t>
            </a:r>
            <a:r>
              <a:rPr lang="zh-TW" altLang="en-US" dirty="0" smtClean="0"/>
              <a:t>的 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zh-TW" altLang="en-US" dirty="0" smtClean="0"/>
              <a:t>國產網通晶片，導入產品沒有疑慮</a:t>
            </a:r>
            <a:endParaRPr lang="en-US" altLang="zh-TW" dirty="0" smtClean="0"/>
          </a:p>
          <a:p>
            <a:r>
              <a:rPr lang="zh-TW" altLang="en-US" dirty="0" smtClean="0"/>
              <a:t>支持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原生開發環境</a:t>
            </a:r>
            <a:endParaRPr lang="en-US" altLang="zh-TW" dirty="0" smtClean="0"/>
          </a:p>
          <a:p>
            <a:r>
              <a:rPr lang="zh-TW" altLang="en-US" dirty="0" smtClean="0"/>
              <a:t>透過雲端載入不同</a:t>
            </a:r>
            <a:r>
              <a:rPr lang="en-US" altLang="zh-TW" dirty="0" smtClean="0"/>
              <a:t>AI 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r>
              <a:rPr lang="en-US" altLang="zh-TW" dirty="0" smtClean="0"/>
              <a:t>AI</a:t>
            </a:r>
            <a:r>
              <a:rPr lang="zh-TW" altLang="en-US" dirty="0" smtClean="0"/>
              <a:t>功能無限擴充，第一階段釋出</a:t>
            </a:r>
            <a:r>
              <a:rPr lang="en-US" altLang="zh-TW" dirty="0" smtClean="0"/>
              <a:t>AI</a:t>
            </a:r>
            <a:r>
              <a:rPr lang="zh-TW" altLang="en-US" dirty="0" smtClean="0"/>
              <a:t>功能為物件辨識、人臉辨識</a:t>
            </a:r>
            <a:endParaRPr lang="en-US" altLang="zh-TW" dirty="0" smtClean="0"/>
          </a:p>
          <a:p>
            <a:r>
              <a:rPr lang="zh-TW" altLang="en-US" dirty="0" smtClean="0"/>
              <a:t>聲音種類辨識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進行中</a:t>
            </a:r>
            <a:endParaRPr lang="en-US" altLang="zh-TW" dirty="0" smtClean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腳位對應表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60" y="1535980"/>
            <a:ext cx="8132763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5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腳位對應表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475133" y="1556792"/>
            <a:ext cx="8142287" cy="5301208"/>
            <a:chOff x="475133" y="1556792"/>
            <a:chExt cx="8142287" cy="5301208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709" y="1556792"/>
              <a:ext cx="8104187" cy="4676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133" y="1838325"/>
              <a:ext cx="8142287" cy="5019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3519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3660</TotalTime>
  <Words>861</Words>
  <Application>Microsoft Office PowerPoint</Application>
  <PresentationFormat>如螢幕大小 (4:3)</PresentationFormat>
  <Paragraphs>142</Paragraphs>
  <Slides>56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中庸</vt:lpstr>
      <vt:lpstr>Smart AI CAM模組應用</vt:lpstr>
      <vt:lpstr>AMB82-mini</vt:lpstr>
      <vt:lpstr>AMB82-mini</vt:lpstr>
      <vt:lpstr>AMB82-mini</vt:lpstr>
      <vt:lpstr>AMB82-mini</vt:lpstr>
      <vt:lpstr>AMB82-mini</vt:lpstr>
      <vt:lpstr>AMB82-mini</vt:lpstr>
      <vt:lpstr>腳位對應表</vt:lpstr>
      <vt:lpstr>腳位對應表</vt:lpstr>
      <vt:lpstr>開發環境的選擇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進行第一個程式燒錄: Blinky</vt:lpstr>
      <vt:lpstr>進行第一個程式燒錄: Blinky</vt:lpstr>
      <vt:lpstr>進行第一個程式燒錄: Blinky</vt:lpstr>
      <vt:lpstr>進行第一個程式燒錄: Blinky</vt:lpstr>
      <vt:lpstr>影像測試範例: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人臉偵測</vt:lpstr>
      <vt:lpstr>測試範例: RTSPFaceDetection</vt:lpstr>
      <vt:lpstr>測試範例: RTSPFaceDetection</vt:lpstr>
      <vt:lpstr>物件辨識</vt:lpstr>
      <vt:lpstr>測試範例: ObjectDetectionLoop</vt:lpstr>
      <vt:lpstr>測試範例: ObjectDetectionLoop</vt:lpstr>
      <vt:lpstr>測試範例: ObjectDetectionLoop</vt:lpstr>
      <vt:lpstr>控制Servo</vt:lpstr>
      <vt:lpstr>測試範例: PWM_ServoControl</vt:lpstr>
      <vt:lpstr>測試範例: PWM_ServoControl</vt:lpstr>
      <vt:lpstr>測試範例: PWM_ServoControl</vt:lpstr>
      <vt:lpstr>測試範例: PWM_ServoControl</vt:lpstr>
      <vt:lpstr>測試範例: PWM_ServoControl</vt:lpstr>
      <vt:lpstr>人臉辨識</vt:lpstr>
      <vt:lpstr>測試範例: RTSPFaceRecognition</vt:lpstr>
      <vt:lpstr>測試範例: RTSPFaceRecognition</vt:lpstr>
      <vt:lpstr>測試範例: RTSPFaceRecognition</vt:lpstr>
      <vt:lpstr>測試範例: RTSPFaceRecognition</vt:lpstr>
      <vt:lpstr>人臉辨識門禁系統</vt:lpstr>
      <vt:lpstr>測試範例: DoorUnlockWithFaceRecognition</vt:lpstr>
      <vt:lpstr>測試範例: DoorUnlockWithFaceRecognition</vt:lpstr>
      <vt:lpstr>測試範例: DoorUnlockWithFaceRecognition</vt:lpstr>
      <vt:lpstr>測試範例: DoorUnlockWithFaceRecognition</vt:lpstr>
      <vt:lpstr>測試範例: RTSPFaceDetection_Track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HUB8735 實務training</dc:title>
  <dc:creator>malo</dc:creator>
  <cp:lastModifiedBy>malo</cp:lastModifiedBy>
  <cp:revision>91</cp:revision>
  <dcterms:created xsi:type="dcterms:W3CDTF">2023-05-27T12:46:40Z</dcterms:created>
  <dcterms:modified xsi:type="dcterms:W3CDTF">2024-09-19T03:19:32Z</dcterms:modified>
</cp:coreProperties>
</file>